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7" r:id="rId11"/>
    <p:sldId id="271" r:id="rId12"/>
    <p:sldId id="272" r:id="rId13"/>
    <p:sldId id="273" r:id="rId14"/>
    <p:sldId id="264" r:id="rId15"/>
    <p:sldId id="265" r:id="rId16"/>
    <p:sldId id="274" r:id="rId17"/>
    <p:sldId id="275" r:id="rId18"/>
    <p:sldId id="267" r:id="rId19"/>
    <p:sldId id="268" r:id="rId20"/>
    <p:sldId id="269" r:id="rId21"/>
    <p:sldId id="276" r:id="rId22"/>
    <p:sldId id="278" r:id="rId23"/>
    <p:sldId id="279" r:id="rId24"/>
    <p:sldId id="280" r:id="rId25"/>
    <p:sldId id="281" r:id="rId26"/>
    <p:sldId id="282" r:id="rId27"/>
    <p:sldId id="292" r:id="rId28"/>
    <p:sldId id="283" r:id="rId29"/>
    <p:sldId id="288" r:id="rId30"/>
    <p:sldId id="287" r:id="rId31"/>
    <p:sldId id="284" r:id="rId32"/>
    <p:sldId id="285" r:id="rId33"/>
    <p:sldId id="286" r:id="rId34"/>
    <p:sldId id="289" r:id="rId35"/>
    <p:sldId id="290" r:id="rId36"/>
    <p:sldId id="293" r:id="rId37"/>
    <p:sldId id="294" r:id="rId38"/>
    <p:sldId id="297" r:id="rId39"/>
    <p:sldId id="300" r:id="rId40"/>
    <p:sldId id="303" r:id="rId41"/>
    <p:sldId id="302" r:id="rId42"/>
    <p:sldId id="301" r:id="rId43"/>
    <p:sldId id="304" r:id="rId44"/>
    <p:sldId id="305" r:id="rId45"/>
    <p:sldId id="306" r:id="rId46"/>
    <p:sldId id="296" r:id="rId47"/>
    <p:sldId id="295" r:id="rId48"/>
    <p:sldId id="298" r:id="rId49"/>
    <p:sldId id="299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anne Brizland-Cullen | Together Dementia Support" initials="JB|TDS" lastIdx="3" clrIdx="0">
    <p:extLst>
      <p:ext uri="{19B8F6BF-5375-455C-9EA6-DF929625EA0E}">
        <p15:presenceInfo xmlns:p15="http://schemas.microsoft.com/office/powerpoint/2012/main" userId="Joanne Brizland-Cullen | Together Dementia Suppo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commentAuthors" Target="commentAuthors.xml"/><Relationship Id="rId3" Type="http://schemas.openxmlformats.org/officeDocument/2006/relationships/slide" Target="slides/slid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7-05T16:15:04.315" idx="1">
    <p:pos x="10" y="10"/>
    <p:text>leaflets in hospital ? to provide peer support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7-05T16:14:47.750" idx="2">
    <p:pos x="10" y="10"/>
    <p:text>2018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7-05T16:32:07.518" idx="3">
    <p:pos x="10" y="10"/>
    <p:text>talk to nurses at mmu in 2016</p:text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F612B-6918-E26B-7637-70BB48AEA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500286-E194-2E18-533F-EAF78CB65A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1FCB6-AE91-C877-45B0-04413F962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511-DCAA-4021-A41C-6FFC289BFA11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D8EAE-C21D-DD9A-1CA9-AEE85D5F7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A7756-91D2-BF5E-2BCE-09AF6C5B1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8C4F0-5022-457D-9EE0-E067872B62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632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926A3-91E0-AEAD-E4D4-DBB7E2FB3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44B8DB-A510-6E73-C5E0-EDD0AA3D5E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23A02-B269-6DA3-8B38-1C31519C6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511-DCAA-4021-A41C-6FFC289BFA11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056D2-129F-5A74-A2D7-5A776093B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95B398-0A35-196A-D950-88C2F7043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8C4F0-5022-457D-9EE0-E067872B62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44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2A2672-2756-6B7A-503E-42403800F8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AD7BC6-42D8-3E36-7C3C-60FF1A9A6B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C2BB59-187E-82FB-64C5-3CB764980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511-DCAA-4021-A41C-6FFC289BFA11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090331-5854-598A-79F8-5111E2F58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6F628-589E-4A11-847B-B601326DD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8C4F0-5022-457D-9EE0-E067872B62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047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8B6F-F5E4-43BD-ACA5-34012EAE7A30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9A54-9184-4AF9-92B3-39AAE7724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523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8B6F-F5E4-43BD-ACA5-34012EAE7A30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9A54-9184-4AF9-92B3-39AAE7724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665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8B6F-F5E4-43BD-ACA5-34012EAE7A30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9A54-9184-4AF9-92B3-39AAE7724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597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8B6F-F5E4-43BD-ACA5-34012EAE7A30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9A54-9184-4AF9-92B3-39AAE7724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375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8B6F-F5E4-43BD-ACA5-34012EAE7A30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9A54-9184-4AF9-92B3-39AAE7724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473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8B6F-F5E4-43BD-ACA5-34012EAE7A30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9A54-9184-4AF9-92B3-39AAE7724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8836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8B6F-F5E4-43BD-ACA5-34012EAE7A30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9A54-9184-4AF9-92B3-39AAE7724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3984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8B6F-F5E4-43BD-ACA5-34012EAE7A30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9A54-9184-4AF9-92B3-39AAE7724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277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52423-1171-A914-645A-374DA9948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5F674-D38D-51C7-4C80-0C0B5468E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226E3-B9B0-9835-4EB8-C5BB155F0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511-DCAA-4021-A41C-6FFC289BFA11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7A5834-A172-A59A-7980-5454B39AE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ECA7A8-066F-E577-BFB8-0A90B602E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8C4F0-5022-457D-9EE0-E067872B62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0559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8B6F-F5E4-43BD-ACA5-34012EAE7A30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9A54-9184-4AF9-92B3-39AAE7724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6161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8B6F-F5E4-43BD-ACA5-34012EAE7A30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9A54-9184-4AF9-92B3-39AAE7724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8242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8B6F-F5E4-43BD-ACA5-34012EAE7A30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19A54-9184-4AF9-92B3-39AAE7724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163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3CF1-F141-9F1B-916F-3D2C4BCA9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12D20-47CE-4068-05D9-772B966FD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5D70D-B8CD-74E8-9EA1-BA01C271C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511-DCAA-4021-A41C-6FFC289BFA11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BA871-5E26-AD0C-F3DC-584A61ABD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301706-5E96-FC36-720F-D5470B2EF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8C4F0-5022-457D-9EE0-E067872B62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985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19F33-DD72-147F-DE7B-7105CD5FE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682E60-4A35-5280-CA90-D08EDEC34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5C4EFD-D580-EF07-5C44-4C630DC0F0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20D994-0616-C51C-18E5-D8B9FD4BB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511-DCAA-4021-A41C-6FFC289BFA11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2D8A8D-6715-0BD9-1D6D-B0A7E8CE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762D39-9FD9-0C44-2F39-AB7EFE651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8C4F0-5022-457D-9EE0-E067872B62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380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94BF5-C1FA-D06F-9135-0492A7B06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A3208C-77A5-DCBB-2E7C-399B8531D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E33E63-37B7-9948-C4A4-2DC7997DF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F510CE-4F91-5EA5-B8A9-A189C628E5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4B7EAD-EE9E-C878-A663-BD3707E9BD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CE7F67-0A83-9A82-E758-796B89CD4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511-DCAA-4021-A41C-6FFC289BFA11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0DE5DB-5ABC-3AFB-06AE-938EB8EEE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581219-1A96-B041-5510-237C720F2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8C4F0-5022-457D-9EE0-E067872B62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871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E5A0-91CA-E22B-1F27-1951F5D92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5BB007-D1E7-1EDF-586C-03B16B024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511-DCAA-4021-A41C-6FFC289BFA11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081B9D-4AF5-5111-2827-053B435BC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41FD4C-E27C-E45D-C5F8-450095AF9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8C4F0-5022-457D-9EE0-E067872B62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164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EC5EEB-5B7E-EEA4-D264-2F0C32599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511-DCAA-4021-A41C-6FFC289BFA11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70CE0B-F7DD-D54A-E4CC-870E0993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D9D18A-3695-03FF-C4D6-F420CB5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8C4F0-5022-457D-9EE0-E067872B62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38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C965E-2B71-82E7-8C2E-710989C67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56393-76F3-0BEC-D320-A7A01358F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EA96A7-7A51-AB92-7489-127F344019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11F3EC-46C7-1DC5-5D17-2AA94324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511-DCAA-4021-A41C-6FFC289BFA11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85D362-636A-D90F-F478-8DA8F882D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8456AB-B3C9-6B65-5D5D-9E34E437E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8C4F0-5022-457D-9EE0-E067872B62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3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78D4C-82A3-194C-67B0-4CDC146D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5A780B-1DCF-D360-4C2D-0962EEA3DC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CAD59B-70BE-18F3-9474-3A89F0BFFF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FDBD5-6E78-33E5-80A0-82849A52E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511-DCAA-4021-A41C-6FFC289BFA11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D5F5E8-6D78-8D8D-26E1-94AF4CEFD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697BFA-7523-5C40-A30F-76E07C675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8C4F0-5022-457D-9EE0-E067872B62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34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4E3C35-1F28-75A0-D253-F90F6A6E1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B4970-7246-FFF2-E3E9-FD7405E94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A427F-0585-169D-DC75-393F4CA20F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0C511-DCAA-4021-A41C-6FFC289BFA11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F9679-F626-E16B-9145-FB3987F4E3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185CB-F13F-624C-9833-A3FAB4763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8C4F0-5022-457D-9EE0-E067872B62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924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98B6F-F5E4-43BD-ACA5-34012EAE7A30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19A54-9184-4AF9-92B3-39AAE7724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436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5" Type="http://schemas.openxmlformats.org/officeDocument/2006/relationships/comments" Target="../comments/comment1.xml"/><Relationship Id="rId4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2.xml"/><Relationship Id="rId3" Type="http://schemas.openxmlformats.org/officeDocument/2006/relationships/image" Target="../media/image10.png"/><Relationship Id="rId7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5" Type="http://schemas.openxmlformats.org/officeDocument/2006/relationships/image" Target="../media/image11.emf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JPG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comments" Target="../comments/comment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3.jpeg"/><Relationship Id="rId12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2.jpeg"/><Relationship Id="rId11" Type="http://schemas.openxmlformats.org/officeDocument/2006/relationships/image" Target="../media/image37.pn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1.png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40.jp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8.jp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H9dKe4-_J0" TargetMode="External"/><Relationship Id="rId2" Type="http://schemas.openxmlformats.org/officeDocument/2006/relationships/hyperlink" Target="https://www.youtube.com/watch?v=IUqLxUNnowg" TargetMode="Externa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1F031B-1EB6-C6EF-DD01-12C715F6C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814" y="2291997"/>
            <a:ext cx="7602371" cy="22740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09B88A-8076-9944-FA5B-AB022870C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814" y="2291997"/>
            <a:ext cx="7602371" cy="2274005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0B886EF-D48A-153B-CC3E-80EC81AC6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warm DEEP welcome to Manchester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D5FF760-B98D-2518-81E0-71058DA2E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418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We are the ...Fabulous Forgetful Friends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5291"/>
            <a:ext cx="10515600" cy="46616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Our flower has 5 petals </a:t>
            </a:r>
          </a:p>
          <a:p>
            <a:pPr marL="0" indent="0">
              <a:buNone/>
            </a:pPr>
            <a:r>
              <a:rPr lang="en-GB" dirty="0"/>
              <a:t>Each one represents</a:t>
            </a:r>
          </a:p>
          <a:p>
            <a:pPr marL="0" indent="0">
              <a:buNone/>
            </a:pPr>
            <a:r>
              <a:rPr lang="en-GB" dirty="0"/>
              <a:t>What we stand for.</a:t>
            </a:r>
          </a:p>
          <a:p>
            <a:pPr marL="0" indent="0">
              <a:buNone/>
            </a:pPr>
            <a:r>
              <a:rPr lang="en-GB" dirty="0"/>
              <a:t>We created our new logo at our </a:t>
            </a:r>
          </a:p>
          <a:p>
            <a:pPr marL="0" indent="0">
              <a:buNone/>
            </a:pPr>
            <a:r>
              <a:rPr lang="en-GB" dirty="0"/>
              <a:t>first face to face meeting coming out </a:t>
            </a:r>
          </a:p>
          <a:p>
            <a:pPr marL="0" indent="0">
              <a:buNone/>
            </a:pPr>
            <a:r>
              <a:rPr lang="en-GB" dirty="0"/>
              <a:t>of lockdown in 2022 after we had </a:t>
            </a:r>
          </a:p>
          <a:p>
            <a:pPr marL="0" indent="0">
              <a:buNone/>
            </a:pPr>
            <a:r>
              <a:rPr lang="en-GB" dirty="0"/>
              <a:t>decided what we wanted our group </a:t>
            </a:r>
          </a:p>
          <a:p>
            <a:pPr marL="0" indent="0">
              <a:buNone/>
            </a:pPr>
            <a:r>
              <a:rPr lang="en-GB" dirty="0"/>
              <a:t>To offer.  </a:t>
            </a:r>
          </a:p>
          <a:p>
            <a:pPr marL="0" indent="0">
              <a:buNone/>
            </a:pPr>
            <a:r>
              <a:rPr lang="en-GB" dirty="0"/>
              <a:t>  But first a trip back to some of </a:t>
            </a:r>
          </a:p>
          <a:p>
            <a:pPr marL="0" indent="0">
              <a:buNone/>
            </a:pPr>
            <a:r>
              <a:rPr lang="en-GB" dirty="0"/>
              <a:t>our achievements &amp; adventures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806" y="1825625"/>
            <a:ext cx="3857704" cy="373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739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61945"/>
          <a:stretch/>
        </p:blipFill>
        <p:spPr>
          <a:xfrm>
            <a:off x="435157" y="669041"/>
            <a:ext cx="7083541" cy="3204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8644" t="6786" r="10220" b="49709"/>
          <a:stretch/>
        </p:blipFill>
        <p:spPr>
          <a:xfrm>
            <a:off x="9395019" y="642537"/>
            <a:ext cx="1584960" cy="1628504"/>
          </a:xfrm>
          <a:prstGeom prst="rect">
            <a:avLst/>
          </a:prstGeom>
        </p:spPr>
      </p:pic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56335" y="4138746"/>
            <a:ext cx="8845311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318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267393" y="193721"/>
            <a:ext cx="2913483" cy="3178129"/>
            <a:chOff x="1755" y="0"/>
            <a:chExt cx="3610" cy="5461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55" y="0"/>
              <a:ext cx="3610" cy="5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4663" y="0"/>
              <a:ext cx="1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755" y="234"/>
              <a:ext cx="118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2571" y="2436"/>
              <a:ext cx="72" cy="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4546" y="2436"/>
              <a:ext cx="72" cy="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1755" y="2528"/>
              <a:ext cx="72" cy="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1755" y="2644"/>
              <a:ext cx="72" cy="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1755" y="2761"/>
              <a:ext cx="72" cy="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1755" y="3268"/>
              <a:ext cx="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2019" y="3268"/>
              <a:ext cx="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/>
          </p:nvSpPr>
          <p:spPr bwMode="auto">
            <a:xfrm>
              <a:off x="2098" y="3268"/>
              <a:ext cx="118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auto">
            <a:xfrm>
              <a:off x="5233" y="3268"/>
              <a:ext cx="118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/>
          </p:nvSpPr>
          <p:spPr bwMode="auto">
            <a:xfrm>
              <a:off x="1755" y="3464"/>
              <a:ext cx="118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7" name="Rectangle 25"/>
            <p:cNvSpPr>
              <a:spLocks noChangeArrowheads="1"/>
            </p:cNvSpPr>
            <p:nvPr/>
          </p:nvSpPr>
          <p:spPr bwMode="auto">
            <a:xfrm>
              <a:off x="1755" y="3856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/>
          </p:nvSpPr>
          <p:spPr bwMode="auto">
            <a:xfrm>
              <a:off x="2205" y="3856"/>
              <a:ext cx="122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/>
          </p:nvSpPr>
          <p:spPr bwMode="auto">
            <a:xfrm>
              <a:off x="4910" y="3856"/>
              <a:ext cx="122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/>
          </p:nvSpPr>
          <p:spPr bwMode="auto">
            <a:xfrm>
              <a:off x="1755" y="4051"/>
              <a:ext cx="122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" name="Rectangle 35"/>
            <p:cNvSpPr>
              <a:spLocks noChangeArrowheads="1"/>
            </p:cNvSpPr>
            <p:nvPr/>
          </p:nvSpPr>
          <p:spPr bwMode="auto">
            <a:xfrm>
              <a:off x="2674" y="4637"/>
              <a:ext cx="122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" name="Rectangle 36"/>
            <p:cNvSpPr>
              <a:spLocks noChangeArrowheads="1"/>
            </p:cNvSpPr>
            <p:nvPr/>
          </p:nvSpPr>
          <p:spPr bwMode="auto">
            <a:xfrm>
              <a:off x="1755" y="4832"/>
              <a:ext cx="122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Rectangle 39"/>
            <p:cNvSpPr>
              <a:spLocks noChangeArrowheads="1"/>
            </p:cNvSpPr>
            <p:nvPr/>
          </p:nvSpPr>
          <p:spPr bwMode="auto">
            <a:xfrm>
              <a:off x="3929" y="5223"/>
              <a:ext cx="118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" name="Rectangle 40"/>
            <p:cNvSpPr>
              <a:spLocks noChangeArrowheads="1"/>
            </p:cNvSpPr>
            <p:nvPr/>
          </p:nvSpPr>
          <p:spPr bwMode="auto">
            <a:xfrm>
              <a:off x="3964" y="5284"/>
              <a:ext cx="72" cy="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065" name="Picture 4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5" y="991"/>
              <a:ext cx="808" cy="1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6" name="Picture 4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4" y="431"/>
              <a:ext cx="1952" cy="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7941" t="4963" r="47759" b="51299"/>
          <a:stretch/>
        </p:blipFill>
        <p:spPr>
          <a:xfrm>
            <a:off x="9759951" y="445269"/>
            <a:ext cx="1706880" cy="1637212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7022" y="627396"/>
            <a:ext cx="4122303" cy="58320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5" t="31493" r="7239" b="4063"/>
          <a:stretch/>
        </p:blipFill>
        <p:spPr>
          <a:xfrm>
            <a:off x="837155" y="2866371"/>
            <a:ext cx="3365479" cy="17481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7392" y="1864769"/>
            <a:ext cx="3951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Consumer Research – what is Dementia Friendly ?    &amp; how do we ensure our neighbourhoods are Dementia aware.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97" y="4664512"/>
            <a:ext cx="3607283" cy="202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161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23" y="633549"/>
            <a:ext cx="4415245" cy="33114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553" y="3016134"/>
            <a:ext cx="4389120" cy="32918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7941" t="4963" r="47759" b="51299"/>
          <a:stretch/>
        </p:blipFill>
        <p:spPr>
          <a:xfrm>
            <a:off x="9759951" y="445269"/>
            <a:ext cx="1706880" cy="16372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77393" y="797575"/>
            <a:ext cx="40843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Calling on the government to change …..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Giving talks at hospitals to future nurses &amp; professionals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Speaking at UK Dementia Congress, &amp; other Dementia events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593" y="4319451"/>
            <a:ext cx="2066835" cy="15501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99" y="4119154"/>
            <a:ext cx="3587932" cy="269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403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987" y="2817786"/>
            <a:ext cx="4444369" cy="35481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023" y="601436"/>
            <a:ext cx="2520950" cy="18907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6" r="32357"/>
          <a:stretch/>
        </p:blipFill>
        <p:spPr>
          <a:xfrm rot="5400000">
            <a:off x="6130734" y="1900100"/>
            <a:ext cx="3788232" cy="5143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7941" t="4963" r="47759" b="51299"/>
          <a:stretch/>
        </p:blipFill>
        <p:spPr>
          <a:xfrm>
            <a:off x="10117002" y="218847"/>
            <a:ext cx="1706880" cy="163721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415247" y="766354"/>
            <a:ext cx="5303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Using Arts &amp; Creative projects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Whitworth to raise awareness &amp; understanding of what its like to  live with Dementia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 demonstrating learning  new skills</a:t>
            </a:r>
          </a:p>
        </p:txBody>
      </p:sp>
    </p:spTree>
    <p:extLst>
      <p:ext uri="{BB962C8B-B14F-4D97-AF65-F5344CB8AC3E}">
        <p14:creationId xmlns:p14="http://schemas.microsoft.com/office/powerpoint/2010/main" val="2757050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8302" t="60528" r="33501"/>
          <a:stretch/>
        </p:blipFill>
        <p:spPr>
          <a:xfrm>
            <a:off x="10485119" y="394810"/>
            <a:ext cx="1471749" cy="1477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65"/>
          <a:stretch/>
        </p:blipFill>
        <p:spPr>
          <a:xfrm>
            <a:off x="589462" y="3962399"/>
            <a:ext cx="2266950" cy="2558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62"/>
          <a:stretch/>
        </p:blipFill>
        <p:spPr>
          <a:xfrm rot="10800000">
            <a:off x="3339660" y="4188822"/>
            <a:ext cx="2240824" cy="23674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0" b="14284"/>
          <a:stretch/>
        </p:blipFill>
        <p:spPr>
          <a:xfrm rot="10800000">
            <a:off x="314410" y="870856"/>
            <a:ext cx="3738883" cy="18113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2" t="9228" r="20635" b="7809"/>
          <a:stretch/>
        </p:blipFill>
        <p:spPr>
          <a:xfrm rot="5400000">
            <a:off x="5404210" y="812822"/>
            <a:ext cx="5103223" cy="4267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6" t="29499"/>
          <a:stretch/>
        </p:blipFill>
        <p:spPr>
          <a:xfrm rot="10800000">
            <a:off x="8304556" y="4188822"/>
            <a:ext cx="3553791" cy="223638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9337" y="2946422"/>
            <a:ext cx="5171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Doing creative projects with our partners DEEP &amp; being part of a bigger picture 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6790" y="107427"/>
            <a:ext cx="4933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Giving our spin on things having a laugh …unforgettable sound of music</a:t>
            </a:r>
          </a:p>
        </p:txBody>
      </p:sp>
    </p:spTree>
    <p:extLst>
      <p:ext uri="{BB962C8B-B14F-4D97-AF65-F5344CB8AC3E}">
        <p14:creationId xmlns:p14="http://schemas.microsoft.com/office/powerpoint/2010/main" val="953867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42619" r="57217" b="22019"/>
          <a:stretch/>
        </p:blipFill>
        <p:spPr>
          <a:xfrm>
            <a:off x="9286666" y="526481"/>
            <a:ext cx="1648419" cy="1323703"/>
          </a:xfrm>
          <a:prstGeom prst="rect">
            <a:avLst/>
          </a:prstGeom>
        </p:spPr>
      </p:pic>
      <p:pic>
        <p:nvPicPr>
          <p:cNvPr id="96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19" y="648114"/>
            <a:ext cx="3112090" cy="2074727"/>
          </a:xfrm>
        </p:spPr>
      </p:pic>
      <p:pic>
        <p:nvPicPr>
          <p:cNvPr id="98" name="Picture 9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0" t="865" r="24973" b="-865"/>
          <a:stretch/>
        </p:blipFill>
        <p:spPr>
          <a:xfrm rot="5400000">
            <a:off x="4388516" y="286313"/>
            <a:ext cx="2524128" cy="33039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6" t="8056" r="1354" b="15556"/>
          <a:stretch/>
        </p:blipFill>
        <p:spPr>
          <a:xfrm>
            <a:off x="689082" y="3602594"/>
            <a:ext cx="4048123" cy="2650557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0" r="4062" b="15416"/>
          <a:stretch/>
        </p:blipFill>
        <p:spPr>
          <a:xfrm>
            <a:off x="5953973" y="4032948"/>
            <a:ext cx="4286121" cy="2038351"/>
          </a:xfrm>
          <a:prstGeom prst="rect">
            <a:avLst/>
          </a:prstGeom>
        </p:spPr>
      </p:pic>
      <p:sp>
        <p:nvSpPr>
          <p:cNvPr id="101" name="TextBox 100"/>
          <p:cNvSpPr txBox="1"/>
          <p:nvPr/>
        </p:nvSpPr>
        <p:spPr>
          <a:xfrm>
            <a:off x="7553326" y="2466975"/>
            <a:ext cx="4095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make friends and have fun –running in the 10K to fundraise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3675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55" y="296092"/>
            <a:ext cx="2662646" cy="19969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09590" y="561794"/>
            <a:ext cx="2256245" cy="16921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698" y="334916"/>
            <a:ext cx="2609578" cy="19571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90" y="2660469"/>
            <a:ext cx="1665515" cy="2220686"/>
          </a:xfrm>
          <a:prstGeom prst="rect">
            <a:avLst/>
          </a:prstGeom>
        </p:spPr>
      </p:pic>
      <p:pic>
        <p:nvPicPr>
          <p:cNvPr id="8" name="2019-02-06 12.37.0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972549" y="557636"/>
            <a:ext cx="2452098" cy="43316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856" y="2462921"/>
            <a:ext cx="1857647" cy="24768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8" t="-3026" r="16131" b="3026"/>
          <a:stretch/>
        </p:blipFill>
        <p:spPr>
          <a:xfrm rot="5400000">
            <a:off x="2842861" y="2574376"/>
            <a:ext cx="2622186" cy="2697968"/>
          </a:xfrm>
          <a:prstGeom prst="rect">
            <a:avLst/>
          </a:prstGeom>
        </p:spPr>
      </p:pic>
      <p:pic>
        <p:nvPicPr>
          <p:cNvPr id="11" name="Content Placeholder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6590" y="5234453"/>
            <a:ext cx="2348705" cy="145904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939339" y="5234453"/>
            <a:ext cx="33416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go , from beaches,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museums, chocolate factories,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farms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even reading the news !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939339" y="4939784"/>
            <a:ext cx="1228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places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/>
          <a:srcRect l="61300" t="40985" r="5474" b="18767"/>
          <a:stretch/>
        </p:blipFill>
        <p:spPr>
          <a:xfrm>
            <a:off x="10640879" y="212433"/>
            <a:ext cx="1280160" cy="150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58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154" y="3160551"/>
            <a:ext cx="2018212" cy="26909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121" y="3160551"/>
            <a:ext cx="1666059" cy="22214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34"/>
          <a:stretch/>
        </p:blipFill>
        <p:spPr>
          <a:xfrm>
            <a:off x="6786153" y="574403"/>
            <a:ext cx="3872465" cy="2302147"/>
          </a:xfrm>
          <a:prstGeom prst="rect">
            <a:avLst/>
          </a:prstGeom>
        </p:spPr>
      </p:pic>
      <p:pic>
        <p:nvPicPr>
          <p:cNvPr id="8" name="Video 06-08-2019, 15 10 1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t="19757"/>
          <a:stretch/>
        </p:blipFill>
        <p:spPr>
          <a:xfrm>
            <a:off x="301081" y="243840"/>
            <a:ext cx="3886200" cy="52701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8" b="18222"/>
          <a:stretch/>
        </p:blipFill>
        <p:spPr>
          <a:xfrm rot="5400000">
            <a:off x="4098030" y="622333"/>
            <a:ext cx="2777372" cy="22990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08"/>
          <a:stretch/>
        </p:blipFill>
        <p:spPr>
          <a:xfrm>
            <a:off x="5120187" y="3404391"/>
            <a:ext cx="2233590" cy="244710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81275" y="6048375"/>
            <a:ext cx="5610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boat trips, to playing in a band, and a trip on the canal – nothing is beyond our reach </a:t>
            </a:r>
          </a:p>
        </p:txBody>
      </p:sp>
    </p:spTree>
    <p:extLst>
      <p:ext uri="{BB962C8B-B14F-4D97-AF65-F5344CB8AC3E}">
        <p14:creationId xmlns:p14="http://schemas.microsoft.com/office/powerpoint/2010/main" val="67053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5"/>
          <a:stretch/>
        </p:blipFill>
        <p:spPr>
          <a:xfrm>
            <a:off x="440954" y="418011"/>
            <a:ext cx="4015378" cy="33353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258" y="418011"/>
            <a:ext cx="3770811" cy="28281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3" t="28329" r="12000" b="10549"/>
          <a:stretch/>
        </p:blipFill>
        <p:spPr>
          <a:xfrm rot="5400000">
            <a:off x="8230227" y="887647"/>
            <a:ext cx="3098998" cy="21597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6" t="8010" r="26222"/>
          <a:stretch/>
        </p:blipFill>
        <p:spPr>
          <a:xfrm rot="5400000">
            <a:off x="5320797" y="3589608"/>
            <a:ext cx="2514599" cy="27489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85" t="2178" r="16778" b="8924"/>
          <a:stretch/>
        </p:blipFill>
        <p:spPr>
          <a:xfrm rot="5400000">
            <a:off x="8963750" y="3898808"/>
            <a:ext cx="2258968" cy="23861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" y="4272445"/>
            <a:ext cx="3170184" cy="237763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40954" y="3828253"/>
            <a:ext cx="4033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Concerts, theatre, bowling too … </a:t>
            </a:r>
          </a:p>
        </p:txBody>
      </p:sp>
    </p:spTree>
    <p:extLst>
      <p:ext uri="{BB962C8B-B14F-4D97-AF65-F5344CB8AC3E}">
        <p14:creationId xmlns:p14="http://schemas.microsoft.com/office/powerpoint/2010/main" val="919377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we have in store for you today 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EDADD5-1607-A01F-B42A-28C5016F57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Welcome and housekeeping </a:t>
            </a:r>
          </a:p>
          <a:p>
            <a:r>
              <a:rPr lang="en-GB" sz="3600" dirty="0"/>
              <a:t>Why we are here? – to celebrate 10 years of DEEP</a:t>
            </a:r>
          </a:p>
          <a:p>
            <a:r>
              <a:rPr lang="en-GB" sz="3600" dirty="0"/>
              <a:t>Introductions: Who are you and where have you come from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95926D6-BA6F-8851-7F87-C88B7CF0D2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3226339"/>
            <a:ext cx="5181600" cy="154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22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045926" cy="1275806"/>
          </a:xfrm>
        </p:spPr>
        <p:txBody>
          <a:bodyPr>
            <a:normAutofit/>
          </a:bodyPr>
          <a:lstStyle/>
          <a:p>
            <a:r>
              <a:rPr lang="en-GB" b="1" dirty="0"/>
              <a:t>And finally a special moment of reflection to those we have lost always in our thoughts &amp; our hearts.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4" r="18434"/>
          <a:stretch/>
        </p:blipFill>
        <p:spPr>
          <a:xfrm>
            <a:off x="5878286" y="2164404"/>
            <a:ext cx="3788228" cy="3811588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>
          <a:xfrm rot="5400000">
            <a:off x="995902" y="2434728"/>
            <a:ext cx="3918591" cy="316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269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DEEP pause 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EDADD5-1607-A01F-B42A-28C5016F57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36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95926D6-BA6F-8851-7F87-C88B7CF0D2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8201" y="1825626"/>
            <a:ext cx="1083384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051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DEEP Song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EDADD5-1607-A01F-B42A-28C5016F57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Capturing words and creating a song about what being part of your group and the DEEP Network means to you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95926D6-BA6F-8851-7F87-C88B7CF0D2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3226339"/>
            <a:ext cx="5181600" cy="154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1035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Lunch</a:t>
            </a:r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ABC99473-FAF3-F493-A051-53B6D43148B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14639" y="1825625"/>
            <a:ext cx="3828722" cy="4351338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95926D6-BA6F-8851-7F87-C88B7CF0D2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3226339"/>
            <a:ext cx="5181600" cy="154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4188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Welcome back – a recap of what we have in store this afternoon!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EDADD5-1607-A01F-B42A-28C5016F57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690688"/>
            <a:ext cx="5181600" cy="4943475"/>
          </a:xfrm>
        </p:spPr>
        <p:txBody>
          <a:bodyPr>
            <a:normAutofit fontScale="92500" lnSpcReduction="1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1.30 THRED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1.45 – Forget Me Nots Carlisle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2.00 – Hearing from other groups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2.30 Tea, Coffee and CAKE and THE song work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3600" dirty="0">
                <a:solidFill>
                  <a:prstClr val="black"/>
                </a:solidFill>
                <a:latin typeface="Calibri" panose="020F0502020204030204"/>
              </a:rPr>
              <a:t>3.15 THE song performance and thanks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3.30 Homeward bound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GB" sz="36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95926D6-BA6F-8851-7F87-C88B7CF0D2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3226339"/>
            <a:ext cx="5181600" cy="154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8801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1893F-5A29-3989-CA39-19753C33C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THRED with Tommy, Paul and Pat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D41568-0BE9-FF5D-DC49-783E1426B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1580823"/>
            <a:ext cx="9829799" cy="4840941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85FBE252-0672-4D8C-1B67-DAC365F1531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E9A247DC-EA4F-6057-FAF0-C52D479930B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15213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DCD03-1AFE-99F9-F1E0-8FD563502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thred CIC</a:t>
            </a:r>
          </a:p>
        </p:txBody>
      </p:sp>
      <p:pic>
        <p:nvPicPr>
          <p:cNvPr id="5" name="IMG_4276025">
            <a:hlinkClick r:id="" action="ppaction://media"/>
            <a:extLst>
              <a:ext uri="{FF2B5EF4-FFF2-40B4-BE49-F238E27FC236}">
                <a16:creationId xmlns:a16="http://schemas.microsoft.com/office/drawing/2014/main" id="{1BF87046-4622-8972-EF80-11058E389C97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2133600"/>
            <a:ext cx="4957482" cy="4043363"/>
          </a:xfr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9E207A5-477B-26E9-2B60-B884EA45F0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172200" y="2133600"/>
            <a:ext cx="5181600" cy="404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58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1893F-5A29-3989-CA39-19753C33C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THRED with Tommy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E9341A2A-CAA8-88CD-2A5C-3DBFA1C50D9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098675"/>
            <a:ext cx="4258235" cy="3805237"/>
          </a:xfrm>
          <a:prstGeom prst="rect">
            <a:avLst/>
          </a:prstGeom>
        </p:spPr>
      </p:pic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B218110E-5E86-8F36-1E7B-56426F8EA1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047091"/>
            <a:ext cx="5181600" cy="390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3338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1893F-5A29-3989-CA39-19753C33C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THRED with Paul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9431A78-2F55-99B7-72EA-BA2236379F3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10235" y="2172930"/>
            <a:ext cx="4397189" cy="3656728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3E26841-6EC4-4A2C-3D4D-CC14037805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172929"/>
            <a:ext cx="5181600" cy="365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220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1893F-5A29-3989-CA39-19753C33C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THRED with Tommy, Paul and Pat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44797DE-E020-A447-BA87-7485039BEB4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38300" y="1476093"/>
            <a:ext cx="3397624" cy="2548218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07FFF5F0-0A43-7481-D606-870610F653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26741" y="1453075"/>
            <a:ext cx="5827059" cy="51424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DA0AF0-8BB2-8D65-40D0-6075AFDEC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8301" y="4214298"/>
            <a:ext cx="3397624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496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we have in store for you today 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EDADD5-1607-A01F-B42A-28C5016F57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A rough plan of the day</a:t>
            </a:r>
          </a:p>
          <a:p>
            <a:r>
              <a:rPr lang="en-GB" sz="3600" dirty="0"/>
              <a:t>11.15 – Educate</a:t>
            </a:r>
          </a:p>
          <a:p>
            <a:r>
              <a:rPr lang="en-GB" sz="3600" dirty="0"/>
              <a:t>11.40 – Fabulous Forgetful Friends</a:t>
            </a:r>
          </a:p>
          <a:p>
            <a:r>
              <a:rPr lang="en-GB" sz="3600" dirty="0"/>
              <a:t>12ish – Capturing your words an creating a song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95926D6-BA6F-8851-7F87-C88B7CF0D2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3226339"/>
            <a:ext cx="5181600" cy="154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829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1893F-5A29-3989-CA39-19753C33C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THRED with Tommy, Paul and Pat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4DEFC8A-F5E2-4240-F445-9DEF43BFB90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67653" y="1493417"/>
            <a:ext cx="3236259" cy="2427194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6796514-6F21-94AC-6B8A-4FC93DA2C0C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167653" y="4065681"/>
            <a:ext cx="3236259" cy="24271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A17FB36-1938-9F73-CA37-7135C8920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3365" y="1493417"/>
            <a:ext cx="6494929" cy="496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7640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1893F-5A29-3989-CA39-19753C33C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THRED with Tommy, Paul and Pat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39A66AC-EBDE-A356-6185-309F77D4D19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058194"/>
            <a:ext cx="5181600" cy="388620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B7DA17F-FAA5-C7BC-4786-5A95137B9A2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30875" y="1620044"/>
            <a:ext cx="3171825" cy="23812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BEE360-143B-C853-EE4B-0AFB02A4AF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00433">
            <a:off x="7194811" y="4093354"/>
            <a:ext cx="3243951" cy="242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964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1893F-5A29-3989-CA39-19753C33C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THRED with Tommy, Paul and Pat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8A8557-6102-48C1-B0B0-892E0849C0F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95922" y="1690688"/>
            <a:ext cx="3171825" cy="2381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684D9B-9978-D4CD-A196-FF5620141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155" y="4134896"/>
            <a:ext cx="3270592" cy="2478414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96A96472-E4CF-B758-7211-ABADABA5911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594412" y="1672964"/>
            <a:ext cx="3270592" cy="23635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00C664F-6DD7-6C33-1E13-F8D6449B5A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1975" y="1672964"/>
            <a:ext cx="3171825" cy="23812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23AAC26-8508-64F1-1197-357A0E1706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4411" y="4142561"/>
            <a:ext cx="3270592" cy="24529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881E92-B7B8-F62E-4AF8-AE9961F932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1975" y="4192988"/>
            <a:ext cx="3171825" cy="24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669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DA9F6-E027-6452-C993-C9F1CE850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toons …..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64E2A-98A1-1C39-B07F-BDF6AEEFB3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Same Man</a:t>
            </a:r>
          </a:p>
          <a:p>
            <a:r>
              <a:rPr lang="en-GB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https://www.youtube.com/watch?v=IUqLxUNnowg</a:t>
            </a:r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17D350-772C-B457-5FA7-E4BC245178F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u="sng" dirty="0"/>
              <a:t>Brave New World</a:t>
            </a:r>
          </a:p>
          <a:p>
            <a:r>
              <a:rPr lang="en-GB" dirty="0">
                <a:hlinkClick r:id="rId3"/>
              </a:rPr>
              <a:t>https://www.youtube.com/watch?v=vH9dKe4-_J0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97677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84DA8-1023-4D91-10B8-BAD01F31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B54829-54A5-D68B-7D86-9EAD5DE1839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26141" y="365125"/>
            <a:ext cx="4800601" cy="5811838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FC95AD5-B675-5941-CD96-ADA7CD8DE2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73906" y="365125"/>
            <a:ext cx="5204012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0249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DEEP pause 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EDADD5-1607-A01F-B42A-28C5016F57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36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95926D6-BA6F-8851-7F87-C88B7CF0D2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8201" y="1825626"/>
            <a:ext cx="1083384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711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1893F-5A29-3989-CA39-19753C33C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Forget Me Nots Carlisle</a:t>
            </a:r>
          </a:p>
        </p:txBody>
      </p:sp>
      <p:pic>
        <p:nvPicPr>
          <p:cNvPr id="9" name="FMN Carlisle ">
            <a:hlinkClick r:id="" action="ppaction://media"/>
            <a:extLst>
              <a:ext uri="{FF2B5EF4-FFF2-40B4-BE49-F238E27FC236}">
                <a16:creationId xmlns:a16="http://schemas.microsoft.com/office/drawing/2014/main" id="{69438EB4-2966-085C-92FF-8FB962463571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199" y="1452282"/>
            <a:ext cx="10515599" cy="4477871"/>
          </a:xfr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CB7CB5-8EFB-5A3F-A60B-C18A082CB29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06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8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Forget Me Nots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FB6E46B-C769-C359-8F22-4160AEBF72F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74543" y="1546412"/>
            <a:ext cx="3989145" cy="4946463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529ADCB-CB05-5806-86A1-48378F03ED9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13913" y="1690689"/>
            <a:ext cx="3803546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4432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A  DEEP Song – by you, Dunne &amp; Hitchmough</a:t>
            </a:r>
            <a:br>
              <a:rPr lang="en-GB" dirty="0"/>
            </a:b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1049B3-D3E3-A79D-4767-1DFD59442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It started long ago, maybe 10 years or more</a:t>
            </a:r>
          </a:p>
          <a:p>
            <a:pPr marL="0" indent="0">
              <a:buNone/>
            </a:pPr>
            <a:r>
              <a:rPr lang="en-GB" sz="3600" dirty="0"/>
              <a:t>Something seemed to happen</a:t>
            </a:r>
          </a:p>
          <a:p>
            <a:pPr marL="0" indent="0">
              <a:buNone/>
            </a:pPr>
            <a:r>
              <a:rPr lang="en-GB" sz="3600" dirty="0"/>
              <a:t>DEEP opened up the doors</a:t>
            </a:r>
          </a:p>
          <a:p>
            <a:pPr marL="0" indent="0">
              <a:buNone/>
            </a:pPr>
            <a:r>
              <a:rPr lang="en-GB" sz="3600" dirty="0"/>
              <a:t>All people come together</a:t>
            </a:r>
          </a:p>
          <a:p>
            <a:pPr marL="0" indent="0">
              <a:buNone/>
            </a:pPr>
            <a:r>
              <a:rPr lang="en-GB" sz="3600" dirty="0"/>
              <a:t>And started socialising</a:t>
            </a:r>
          </a:p>
          <a:p>
            <a:pPr marL="0" indent="0">
              <a:buNone/>
            </a:pPr>
            <a:r>
              <a:rPr lang="en-GB" sz="3600" dirty="0"/>
              <a:t>There was nothing else around</a:t>
            </a:r>
          </a:p>
          <a:p>
            <a:pPr marL="0" indent="0">
              <a:buNone/>
            </a:pPr>
            <a:r>
              <a:rPr lang="en-GB" sz="3600" dirty="0"/>
              <a:t>Then we started realising </a:t>
            </a:r>
          </a:p>
        </p:txBody>
      </p:sp>
    </p:spTree>
    <p:extLst>
      <p:ext uri="{BB962C8B-B14F-4D97-AF65-F5344CB8AC3E}">
        <p14:creationId xmlns:p14="http://schemas.microsoft.com/office/powerpoint/2010/main" val="42433951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Chorus</a:t>
            </a:r>
            <a:br>
              <a:rPr lang="en-GB" dirty="0"/>
            </a:b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1049B3-D3E3-A79D-4767-1DFD59442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DEEP is only love</a:t>
            </a:r>
          </a:p>
          <a:p>
            <a:pPr marL="0" indent="0">
              <a:buNone/>
            </a:pPr>
            <a:r>
              <a:rPr lang="en-GB" sz="3600" dirty="0"/>
              <a:t>Always in our hearts</a:t>
            </a:r>
          </a:p>
          <a:p>
            <a:pPr marL="0" indent="0">
              <a:buNone/>
            </a:pPr>
            <a:r>
              <a:rPr lang="en-GB" sz="3600" dirty="0"/>
              <a:t>DEEP is only love</a:t>
            </a:r>
          </a:p>
          <a:p>
            <a:pPr marL="0" indent="0">
              <a:buNone/>
            </a:pPr>
            <a:r>
              <a:rPr lang="en-GB" sz="3600" dirty="0"/>
              <a:t>Always in our hearts</a:t>
            </a:r>
          </a:p>
        </p:txBody>
      </p:sp>
    </p:spTree>
    <p:extLst>
      <p:ext uri="{BB962C8B-B14F-4D97-AF65-F5344CB8AC3E}">
        <p14:creationId xmlns:p14="http://schemas.microsoft.com/office/powerpoint/2010/main" val="2954551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we have in store for you today 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EDADD5-1607-A01F-B42A-28C5016F57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sz="3600" dirty="0"/>
              <a:t>12.30 – 1.30 – Lunch!</a:t>
            </a:r>
          </a:p>
          <a:p>
            <a:r>
              <a:rPr lang="en-GB" sz="3600" dirty="0"/>
              <a:t>1.30 THRED</a:t>
            </a:r>
          </a:p>
          <a:p>
            <a:r>
              <a:rPr lang="en-GB" sz="3600" dirty="0"/>
              <a:t>1.45 – Forget Me Nots Carlisle</a:t>
            </a:r>
          </a:p>
          <a:p>
            <a:r>
              <a:rPr lang="en-GB" sz="3600" dirty="0"/>
              <a:t>2.00 – Hearing from other groups</a:t>
            </a:r>
          </a:p>
          <a:p>
            <a:r>
              <a:rPr lang="en-GB" sz="3600" dirty="0"/>
              <a:t>2.30 Tea, Coffee and CAKE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95926D6-BA6F-8851-7F87-C88B7CF0D2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3226339"/>
            <a:ext cx="5181600" cy="154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1623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GB" dirty="0"/>
            </a:b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1049B3-D3E3-A79D-4767-1DFD59442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Down the long and lonely years </a:t>
            </a:r>
          </a:p>
          <a:p>
            <a:pPr marL="0" indent="0">
              <a:buNone/>
            </a:pPr>
            <a:r>
              <a:rPr lang="en-GB" sz="3600" dirty="0"/>
              <a:t>We travelled ALL together</a:t>
            </a:r>
          </a:p>
          <a:p>
            <a:pPr marL="0" indent="0">
              <a:buNone/>
            </a:pPr>
            <a:r>
              <a:rPr lang="en-GB" sz="3600" dirty="0"/>
              <a:t>We’ve met so many friends</a:t>
            </a:r>
          </a:p>
          <a:p>
            <a:pPr marL="0" indent="0">
              <a:buNone/>
            </a:pPr>
            <a:r>
              <a:rPr lang="en-GB" sz="3600" dirty="0"/>
              <a:t>Whatever the weather</a:t>
            </a:r>
          </a:p>
        </p:txBody>
      </p:sp>
    </p:spTree>
    <p:extLst>
      <p:ext uri="{BB962C8B-B14F-4D97-AF65-F5344CB8AC3E}">
        <p14:creationId xmlns:p14="http://schemas.microsoft.com/office/powerpoint/2010/main" val="38832509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Chorus</a:t>
            </a:r>
            <a:br>
              <a:rPr lang="en-GB" dirty="0"/>
            </a:b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1049B3-D3E3-A79D-4767-1DFD59442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DEEP is only love</a:t>
            </a:r>
          </a:p>
          <a:p>
            <a:pPr marL="0" indent="0">
              <a:buNone/>
            </a:pPr>
            <a:r>
              <a:rPr lang="en-GB" sz="3600" dirty="0"/>
              <a:t>Always in our hearts</a:t>
            </a:r>
          </a:p>
          <a:p>
            <a:pPr marL="0" indent="0">
              <a:buNone/>
            </a:pPr>
            <a:r>
              <a:rPr lang="en-GB" sz="3600" dirty="0"/>
              <a:t>DEEP is only love</a:t>
            </a:r>
          </a:p>
          <a:p>
            <a:pPr marL="0" indent="0">
              <a:buNone/>
            </a:pPr>
            <a:r>
              <a:rPr lang="en-GB" sz="3600" dirty="0"/>
              <a:t>Always in our hearts</a:t>
            </a:r>
          </a:p>
          <a:p>
            <a:pPr marL="0" indent="0">
              <a:buNone/>
            </a:pPr>
            <a:r>
              <a:rPr lang="en-GB" sz="3600" dirty="0"/>
              <a:t>Through the long and lonely years </a:t>
            </a:r>
          </a:p>
          <a:p>
            <a:pPr marL="0" indent="0">
              <a:buNone/>
            </a:pPr>
            <a:r>
              <a:rPr lang="en-GB" sz="3600" dirty="0"/>
              <a:t>We travelled all together</a:t>
            </a:r>
          </a:p>
        </p:txBody>
      </p:sp>
    </p:spTree>
    <p:extLst>
      <p:ext uri="{BB962C8B-B14F-4D97-AF65-F5344CB8AC3E}">
        <p14:creationId xmlns:p14="http://schemas.microsoft.com/office/powerpoint/2010/main" val="38993582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GB" dirty="0"/>
            </a:b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1049B3-D3E3-A79D-4767-1DFD59442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What ever life will hold</a:t>
            </a:r>
          </a:p>
          <a:p>
            <a:pPr marL="0" indent="0">
              <a:buNone/>
            </a:pPr>
            <a:r>
              <a:rPr lang="en-GB" sz="3600" dirty="0"/>
              <a:t>Through our laughter and out tears</a:t>
            </a:r>
          </a:p>
          <a:p>
            <a:pPr marL="0" indent="0">
              <a:buNone/>
            </a:pPr>
            <a:r>
              <a:rPr lang="en-GB" sz="3600" dirty="0"/>
              <a:t>We can hold our heads up high</a:t>
            </a:r>
          </a:p>
          <a:p>
            <a:pPr marL="0" indent="0">
              <a:buNone/>
            </a:pPr>
            <a:r>
              <a:rPr lang="en-GB" sz="3600" dirty="0"/>
              <a:t>To comfort all our fears</a:t>
            </a:r>
          </a:p>
        </p:txBody>
      </p:sp>
    </p:spTree>
    <p:extLst>
      <p:ext uri="{BB962C8B-B14F-4D97-AF65-F5344CB8AC3E}">
        <p14:creationId xmlns:p14="http://schemas.microsoft.com/office/powerpoint/2010/main" val="37998057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GB" dirty="0"/>
            </a:b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1049B3-D3E3-A79D-4767-1DFD59442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The joy of love is happy</a:t>
            </a:r>
          </a:p>
          <a:p>
            <a:pPr marL="0" indent="0">
              <a:buNone/>
            </a:pPr>
            <a:r>
              <a:rPr lang="en-GB" sz="3600" dirty="0"/>
              <a:t>The joy of love is true</a:t>
            </a:r>
          </a:p>
          <a:p>
            <a:pPr marL="0" indent="0">
              <a:buNone/>
            </a:pPr>
            <a:r>
              <a:rPr lang="en-GB" sz="3600" dirty="0"/>
              <a:t>We feel it every where we go</a:t>
            </a:r>
          </a:p>
          <a:p>
            <a:pPr marL="0" indent="0">
              <a:buNone/>
            </a:pPr>
            <a:r>
              <a:rPr lang="en-GB" sz="3600" dirty="0"/>
              <a:t>DEEP is just a call away</a:t>
            </a:r>
          </a:p>
          <a:p>
            <a:pPr marL="0" indent="0">
              <a:buNone/>
            </a:pPr>
            <a:r>
              <a:rPr lang="en-GB" sz="3600" dirty="0"/>
              <a:t>For everyone and me and you</a:t>
            </a:r>
          </a:p>
        </p:txBody>
      </p:sp>
    </p:spTree>
    <p:extLst>
      <p:ext uri="{BB962C8B-B14F-4D97-AF65-F5344CB8AC3E}">
        <p14:creationId xmlns:p14="http://schemas.microsoft.com/office/powerpoint/2010/main" val="41889071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Chorus</a:t>
            </a:r>
            <a:br>
              <a:rPr lang="en-GB" dirty="0"/>
            </a:b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1049B3-D3E3-A79D-4767-1DFD59442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DEEP is only love</a:t>
            </a:r>
          </a:p>
          <a:p>
            <a:pPr marL="0" indent="0">
              <a:buNone/>
            </a:pPr>
            <a:r>
              <a:rPr lang="en-GB" sz="3600" dirty="0"/>
              <a:t>Always in our hearts</a:t>
            </a:r>
          </a:p>
          <a:p>
            <a:pPr marL="0" indent="0">
              <a:buNone/>
            </a:pPr>
            <a:r>
              <a:rPr lang="en-GB" sz="3600" dirty="0"/>
              <a:t>DEEP is only love</a:t>
            </a:r>
          </a:p>
          <a:p>
            <a:pPr marL="0" indent="0">
              <a:buNone/>
            </a:pPr>
            <a:r>
              <a:rPr lang="en-GB" sz="3600" dirty="0"/>
              <a:t>Always in our hearts</a:t>
            </a:r>
          </a:p>
          <a:p>
            <a:pPr marL="0" indent="0">
              <a:buNone/>
            </a:pPr>
            <a:r>
              <a:rPr lang="en-GB" sz="3600" dirty="0"/>
              <a:t>Through the long and lonely years </a:t>
            </a:r>
          </a:p>
          <a:p>
            <a:pPr marL="0" indent="0">
              <a:buNone/>
            </a:pPr>
            <a:r>
              <a:rPr lang="en-GB" sz="3600" dirty="0"/>
              <a:t>We travelled all together</a:t>
            </a:r>
          </a:p>
        </p:txBody>
      </p:sp>
    </p:spTree>
    <p:extLst>
      <p:ext uri="{BB962C8B-B14F-4D97-AF65-F5344CB8AC3E}">
        <p14:creationId xmlns:p14="http://schemas.microsoft.com/office/powerpoint/2010/main" val="1077567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DEEP pause 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EDADD5-1607-A01F-B42A-28C5016F57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36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95926D6-BA6F-8851-7F87-C88B7CF0D2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8201" y="1825626"/>
            <a:ext cx="1083384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425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More thoughts from you all…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EDADD5-1607-A01F-B42A-28C5016F57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36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95926D6-BA6F-8851-7F87-C88B7CF0D2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8201" y="1825626"/>
            <a:ext cx="1083384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555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Tea and CAKE …. And finishing touches to the song!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3BA9CC4-C1D0-D3E3-798E-03E09680C2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64024" y="1825625"/>
            <a:ext cx="4168587" cy="4351338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F4C5D3C-A574-696A-F805-37FCE5EFB4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95591" y="1825625"/>
            <a:ext cx="413481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1086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Thanks you and closing thoughts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EDADD5-1607-A01F-B42A-28C5016F57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36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95926D6-BA6F-8851-7F87-C88B7CF0D2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8201" y="1825626"/>
            <a:ext cx="1083384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333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we have in store for you today 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EDADD5-1607-A01F-B42A-28C5016F57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Between 2.30 and 3.15 we will also have the opportunity to continue creating our DEEP song </a:t>
            </a:r>
          </a:p>
          <a:p>
            <a:r>
              <a:rPr lang="en-GB" sz="3600" dirty="0"/>
              <a:t>3.15 Performance of the DEEP song and closing words</a:t>
            </a:r>
          </a:p>
          <a:p>
            <a:r>
              <a:rPr lang="en-GB" sz="3600" dirty="0"/>
              <a:t>3.30 Home!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95926D6-BA6F-8851-7F87-C88B7CF0D2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3226339"/>
            <a:ext cx="5181600" cy="154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92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we have in store for you today 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EDADD5-1607-A01F-B42A-28C5016F57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At various points in the day the wonderful Jo from Fabulous Forgetful Friends will also be getting us to stretch our various artificial or gout riddled limbs and brain cells. 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95926D6-BA6F-8851-7F87-C88B7CF0D2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3226339"/>
            <a:ext cx="5181600" cy="154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74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1893F-5A29-3989-CA39-19753C33C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Educate with Steve Clifford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2FB5FCB-8876-E056-1B67-BE5F03FDEAD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060218"/>
            <a:ext cx="5181600" cy="3882151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F1CF50-1D76-8F02-173B-93CC258C46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34467" y="2081166"/>
            <a:ext cx="369570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41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1893F-5A29-3989-CA39-19753C33C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Educate with Steve Clifford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F1CF50-1D76-8F02-173B-93CC258C46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34467" y="2081166"/>
            <a:ext cx="3695700" cy="112395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7A90D13-DDB2-5720-4551-0061B70C7AD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1951434"/>
            <a:ext cx="5181600" cy="295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073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F6AAB4-7379-CFB4-ABF1-F0B8C699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DEEP pause 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EDADD5-1607-A01F-B42A-28C5016F57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36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95926D6-BA6F-8851-7F87-C88B7CF0D2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8201" y="1825626"/>
            <a:ext cx="1083384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605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847</Words>
  <Application>Microsoft Office PowerPoint</Application>
  <PresentationFormat>Widescreen</PresentationFormat>
  <Paragraphs>147</Paragraphs>
  <Slides>48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Calibri Light</vt:lpstr>
      <vt:lpstr>Office Theme</vt:lpstr>
      <vt:lpstr>1_Office Theme</vt:lpstr>
      <vt:lpstr>A warm DEEP welcome to Manchester</vt:lpstr>
      <vt:lpstr>What we have in store for you today …</vt:lpstr>
      <vt:lpstr>What we have in store for you today …</vt:lpstr>
      <vt:lpstr>What we have in store for you today …</vt:lpstr>
      <vt:lpstr>What we have in store for you today …</vt:lpstr>
      <vt:lpstr>What we have in store for you today …</vt:lpstr>
      <vt:lpstr>Educate with Steve Clifford</vt:lpstr>
      <vt:lpstr>Educate with Steve Clifford</vt:lpstr>
      <vt:lpstr>A DEEP pause …</vt:lpstr>
      <vt:lpstr>We are the ...Fabulous Forgetful Friends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And finally a special moment of reflection to those we have lost always in our thoughts &amp; our hearts.</vt:lpstr>
      <vt:lpstr>A DEEP pause …</vt:lpstr>
      <vt:lpstr>A DEEP Song</vt:lpstr>
      <vt:lpstr>Lunch</vt:lpstr>
      <vt:lpstr>Welcome back – a recap of what we have in store this afternoon!</vt:lpstr>
      <vt:lpstr>THRED with Tommy, Paul and Pat</vt:lpstr>
      <vt:lpstr>thred CIC</vt:lpstr>
      <vt:lpstr>THRED with Tommy</vt:lpstr>
      <vt:lpstr>THRED with Paul</vt:lpstr>
      <vt:lpstr>THRED with Tommy, Paul and Pat</vt:lpstr>
      <vt:lpstr>THRED with Tommy, Paul and Pat</vt:lpstr>
      <vt:lpstr>THRED with Tommy, Paul and Pat</vt:lpstr>
      <vt:lpstr>THRED with Tommy, Paul and Pat</vt:lpstr>
      <vt:lpstr>The toons ….. </vt:lpstr>
      <vt:lpstr>PowerPoint Presentation</vt:lpstr>
      <vt:lpstr>A DEEP pause …</vt:lpstr>
      <vt:lpstr>Forget Me Nots Carlisle</vt:lpstr>
      <vt:lpstr>The Forget Me Nots</vt:lpstr>
      <vt:lpstr>A  DEEP Song – by you, Dunne &amp; Hitchmough </vt:lpstr>
      <vt:lpstr>Chorus </vt:lpstr>
      <vt:lpstr> </vt:lpstr>
      <vt:lpstr>Chorus </vt:lpstr>
      <vt:lpstr> </vt:lpstr>
      <vt:lpstr> </vt:lpstr>
      <vt:lpstr>Chorus </vt:lpstr>
      <vt:lpstr>A DEEP pause …</vt:lpstr>
      <vt:lpstr>More thoughts from you all…</vt:lpstr>
      <vt:lpstr>Tea and CAKE …. And finishing touches to the song! </vt:lpstr>
      <vt:lpstr>Thanks you and closing thoughts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warm DEEP welcome to Manchester</dc:title>
  <dc:creator>Rachel Niblock</dc:creator>
  <cp:lastModifiedBy>Rachel Niblock</cp:lastModifiedBy>
  <cp:revision>5</cp:revision>
  <dcterms:created xsi:type="dcterms:W3CDTF">2022-10-05T09:51:21Z</dcterms:created>
  <dcterms:modified xsi:type="dcterms:W3CDTF">2022-10-06T14:01:06Z</dcterms:modified>
</cp:coreProperties>
</file>